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6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6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5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9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3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4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5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B80B-9D3D-4E9C-A5B2-34002091C40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2D64-6D70-411F-8CC0-1D520339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172" y="3488189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Развивающие игры своими руками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9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429" y="83865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i="1" dirty="0"/>
              <a:t>Каждый родитель хочет, чтобы его ребенок рос любознательным, умным, пытливым, но считают, что для всестороннего развития нужно много  дорогих игрушек! Я хочу предложить многофункциональные простые и доступные в исполнении игры, которые могут изготовить сами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62205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346" y="218032"/>
            <a:ext cx="3932237" cy="774510"/>
          </a:xfrm>
        </p:spPr>
        <p:txBody>
          <a:bodyPr/>
          <a:lstStyle/>
          <a:p>
            <a:r>
              <a:rPr lang="ru-RU" b="1" dirty="0" smtClean="0"/>
              <a:t>«Умная бродилка»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6194264" y="211994"/>
            <a:ext cx="5281684" cy="63316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1194" y="1374680"/>
            <a:ext cx="5119079" cy="51353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закрепляем понятия </a:t>
            </a:r>
            <a:r>
              <a:rPr lang="ru-RU" sz="2800" b="1" i="1" dirty="0" smtClean="0"/>
              <a:t>вверх вниз влево вправо</a:t>
            </a:r>
            <a:endParaRPr lang="ru-RU" sz="2800" dirty="0" smtClean="0"/>
          </a:p>
          <a:p>
            <a:r>
              <a:rPr lang="ru-RU" sz="2800" dirty="0" smtClean="0"/>
              <a:t>Любую игрушку ставим в центр </a:t>
            </a:r>
            <a:r>
              <a:rPr lang="ru-RU" sz="2800" i="1" dirty="0" smtClean="0"/>
              <a:t>Домик.</a:t>
            </a:r>
            <a:r>
              <a:rPr lang="ru-RU" sz="2800" dirty="0" smtClean="0"/>
              <a:t> Взрослый отдает команды: Маша идет на один шаг влево, на один шаг вниз и т.д. Ребенок, выполняя команды, передвигает куклу.</a:t>
            </a:r>
          </a:p>
          <a:p>
            <a:r>
              <a:rPr lang="ru-RU" sz="2800" dirty="0" smtClean="0"/>
              <a:t>Можно усложнить игру - не называть количество шагов, а отхлопывать их.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45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346" y="218032"/>
            <a:ext cx="3932237" cy="7745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Закрепляем предлоги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0017" y="1257114"/>
            <a:ext cx="4923136" cy="5135302"/>
          </a:xfrm>
        </p:spPr>
        <p:txBody>
          <a:bodyPr>
            <a:noAutofit/>
          </a:bodyPr>
          <a:lstStyle/>
          <a:p>
            <a:r>
              <a:rPr lang="ru-RU" sz="2400" dirty="0"/>
              <a:t>Угадай, какую картинку я загадала, и положи на нее кружок. Она находится под снежинкой; над ёжиком; между грушей и цветком ; </a:t>
            </a:r>
          </a:p>
          <a:p>
            <a:r>
              <a:rPr lang="ru-RU" sz="2400" dirty="0"/>
              <a:t>Усложняем! Положи красный кружок на картинку, которая находится над снежинкой, желтый под домиком, синий под цветком! Где находится синий кружок</a:t>
            </a:r>
            <a:r>
              <a:rPr lang="en-US" sz="2400" dirty="0"/>
              <a:t>?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72" y="825368"/>
            <a:ext cx="4950882" cy="50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346" y="218032"/>
            <a:ext cx="3932237" cy="774510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Продолжи </a:t>
            </a:r>
            <a:r>
              <a:rPr lang="ru-RU" b="1" dirty="0" smtClean="0"/>
              <a:t>ряд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1195" y="1374680"/>
            <a:ext cx="4636412" cy="51353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Закрепляем </a:t>
            </a:r>
            <a:r>
              <a:rPr lang="ru-RU" sz="2400" dirty="0"/>
              <a:t>название фигур, цвета, размер; предлоги </a:t>
            </a:r>
            <a:r>
              <a:rPr lang="ru-RU" sz="2400" b="1" i="1" dirty="0"/>
              <a:t>За</a:t>
            </a:r>
            <a:r>
              <a:rPr lang="ru-RU" sz="2400" dirty="0"/>
              <a:t> и </a:t>
            </a:r>
            <a:r>
              <a:rPr lang="ru-RU" sz="2400" b="1" i="1" dirty="0"/>
              <a:t>Перед</a:t>
            </a:r>
            <a:r>
              <a:rPr lang="ru-RU" sz="2400" dirty="0"/>
              <a:t>, находим закономерность, последовательность; формируем ритм.</a:t>
            </a:r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977607" y="1310682"/>
            <a:ext cx="7027159" cy="4476164"/>
            <a:chOff x="5329646" y="605287"/>
            <a:chExt cx="6217920" cy="398537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646" y="605287"/>
              <a:ext cx="6217920" cy="177880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646" y="2530144"/>
              <a:ext cx="6126480" cy="2060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6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346" y="218032"/>
            <a:ext cx="3932237" cy="774510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Клеточки – </a:t>
            </a:r>
            <a:r>
              <a:rPr lang="ru-RU" b="1" dirty="0" smtClean="0"/>
              <a:t>фигурки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0017" y="1257114"/>
            <a:ext cx="4923136" cy="51353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Продолжаем </a:t>
            </a:r>
            <a:r>
              <a:rPr lang="ru-RU" sz="2000" dirty="0"/>
              <a:t>закреплять предлоги, развиваем ориентировку на листе, учим фигуры (можно использовать трапеции, ромбы, многоугольники), цвета.</a:t>
            </a:r>
          </a:p>
          <a:p>
            <a:r>
              <a:rPr lang="ru-RU" sz="2000" dirty="0"/>
              <a:t>А) Используем два поля демонстрационное и игровое. Выложи такие же фигуры, таких же цветов в соответствующие клеточки.</a:t>
            </a:r>
          </a:p>
          <a:p>
            <a:r>
              <a:rPr lang="ru-RU" sz="2000" dirty="0"/>
              <a:t>Заполни всё поле так как на первой карточке</a:t>
            </a:r>
          </a:p>
          <a:p>
            <a:r>
              <a:rPr lang="ru-RU" sz="2000" dirty="0"/>
              <a:t>Б) Засели фигурки в свои окошки. В левый верхний угол – оранжевый круг, в нижний правый – зеленый круг, над ним  - синий круг </a:t>
            </a:r>
            <a:r>
              <a:rPr lang="ru-RU" sz="2000" dirty="0" smtClean="0"/>
              <a:t>и т.д</a:t>
            </a:r>
            <a:r>
              <a:rPr lang="ru-RU" sz="20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2" y="218032"/>
            <a:ext cx="5381897" cy="3211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21" y="3133095"/>
            <a:ext cx="4863370" cy="36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346" y="218032"/>
            <a:ext cx="4396261" cy="774510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Универсальная труба 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1195" y="1374680"/>
            <a:ext cx="4636412" cy="5135302"/>
          </a:xfrm>
        </p:spPr>
        <p:txBody>
          <a:bodyPr>
            <a:normAutofit/>
          </a:bodyPr>
          <a:lstStyle/>
          <a:p>
            <a:r>
              <a:rPr lang="ru-RU" sz="2400" dirty="0"/>
              <a:t> Развиваем мелкую моторику, внимание, счетные операции, закрепляем предлоги </a:t>
            </a:r>
            <a:r>
              <a:rPr lang="ru-RU" sz="2400" b="1" i="1" dirty="0"/>
              <a:t>Над</a:t>
            </a:r>
            <a:r>
              <a:rPr lang="ru-RU" sz="2400" dirty="0"/>
              <a:t> и </a:t>
            </a:r>
            <a:r>
              <a:rPr lang="ru-RU" sz="2400" b="1" i="1" dirty="0"/>
              <a:t>Под.</a:t>
            </a:r>
            <a:r>
              <a:rPr lang="ru-RU" sz="2400" b="1" dirty="0"/>
              <a:t> </a:t>
            </a:r>
            <a:r>
              <a:rPr lang="ru-RU" sz="2400" dirty="0"/>
              <a:t>Нам понадобится картонная труба от кухонных полотенец, резиночки для волос и карточки-задания. Выполнив задание по карточке, ребенок отвечает на вопросы: Какого цвета верхняя резиночка? Какого нижняя? Какая находится над синей? Под красной?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5525" y="969282"/>
            <a:ext cx="4096657" cy="3072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7642" y="3011805"/>
            <a:ext cx="4050212" cy="30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346" y="218032"/>
            <a:ext cx="4396261" cy="7745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Конструктор из резинок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1195" y="1374680"/>
            <a:ext cx="4636412" cy="5135302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93595" y="1527080"/>
            <a:ext cx="4636412" cy="5135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 </a:t>
            </a:r>
            <a:r>
              <a:rPr lang="ru-RU" sz="2400" dirty="0"/>
              <a:t>Развиваем мелкую моторику, внимание, счетные</a:t>
            </a:r>
            <a:r>
              <a:rPr lang="ru-RU" sz="2400" b="1" dirty="0"/>
              <a:t> </a:t>
            </a:r>
            <a:r>
              <a:rPr lang="ru-RU" sz="2400" dirty="0"/>
              <a:t>операции.</a:t>
            </a:r>
            <a:r>
              <a:rPr lang="ru-RU" sz="2400" b="1" dirty="0"/>
              <a:t> </a:t>
            </a:r>
            <a:r>
              <a:rPr lang="ru-RU" sz="2400" dirty="0"/>
              <a:t>Нам понадобится картонный контейнер для яиц, резиночки для волос и карточки-задания! Выполнив задание по карточке, ребенок отвечает на вопросы: </a:t>
            </a:r>
            <a:r>
              <a:rPr lang="ru-RU" sz="2400" b="1" i="1"/>
              <a:t>Сколько </a:t>
            </a:r>
            <a:r>
              <a:rPr lang="ru-RU" sz="2400" b="1" i="1" smtClean="0"/>
              <a:t>резинок? </a:t>
            </a:r>
            <a:r>
              <a:rPr lang="ru-RU" sz="2400" b="1" i="1" dirty="0"/>
              <a:t>сколько резинок каждого цвета? каких больше? каких меньше?</a:t>
            </a: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18032"/>
            <a:ext cx="5175430" cy="4238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07" y="4646462"/>
            <a:ext cx="5175430" cy="20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07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279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Развивающие игры своими руками</vt:lpstr>
      <vt:lpstr>Презентация PowerPoint</vt:lpstr>
      <vt:lpstr>«Умная бродилка»</vt:lpstr>
      <vt:lpstr>«Закрепляем предлоги»</vt:lpstr>
      <vt:lpstr>«Продолжи ряд»</vt:lpstr>
      <vt:lpstr>«Клеточки – фигурки»</vt:lpstr>
      <vt:lpstr>«Универсальная труба »</vt:lpstr>
      <vt:lpstr>«Конструктор из резинок»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2018-10-09T18:39:09Z</dcterms:created>
  <dcterms:modified xsi:type="dcterms:W3CDTF">2018-10-09T19:38:29Z</dcterms:modified>
</cp:coreProperties>
</file>