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672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>
    <p:restoredLeft sz="15559"/>
    <p:restoredTop sz="94698"/>
  </p:normalViewPr>
  <p:slideViewPr>
    <p:cSldViewPr>
      <p:cViewPr>
        <p:scale>
          <a:sx n="70" d="100"/>
          <a:sy n="70" d="100"/>
        </p:scale>
        <p:origin x="-204" y="-96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presProps" Target="presProps.xml"  /><Relationship Id="rId14" Type="http://schemas.openxmlformats.org/officeDocument/2006/relationships/viewProps" Target="viewProps.xml"  /><Relationship Id="rId15" Type="http://schemas.openxmlformats.org/officeDocument/2006/relationships/theme" Target="theme/theme1.xml"  /><Relationship Id="rId16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2A11DD56-9492-474F-A5A0-F6985356E6CF}" type="datetime1">
              <a:rPr lang="ru-RU"/>
              <a:pPr lvl="0">
                <a:defRPr/>
              </a:pPr>
              <a:t>08-12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55D784A4-0275-4060-B26B-494A712D7448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7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55D784A4-0275-4060-B26B-494A712D7448}" type="slidenum">
              <a:rPr lang="en-US"/>
              <a:pPr lvl="0">
                <a:defRPr/>
              </a:pPr>
              <a:t>7</a:t>
            </a:fld>
            <a:endParaRPr lang="en-US"/>
          </a:p>
        </p:txBody>
      </p:sp>
    </p:spTree>
  </p:cSld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Титульный слайд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60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>
              <a:defRPr/>
            </a:pPr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>
              <a:defRPr/>
            </a:pPr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 idx="0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xmlns:mc="http://schemas.openxmlformats.org/markup-compatibility/2006" xmlns:hp="http://schemas.haansoft.com/office/presentation/8.0" sz="4500" b="1" mc:Ignorable="hp" hp:hslEmbossed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pPr lvl="0">
              <a:defRPr/>
            </a:pPr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lvl="0">
              <a:defRPr/>
            </a:pPr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B4C71EC6-210F-42DE-9C53-41977AD35B3D}" type="datetime1">
              <a:rPr lang="ru-RU"/>
              <a:pPr lvl="0">
                <a:defRPr/>
              </a:pPr>
              <a:t>08-12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B19B0651-EE4F-4900-A07F-96A6BFA9D0F0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Заголовок и вертикальный текст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pPr lvl="0">
              <a:defRPr/>
            </a:pPr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>
              <a:defRPr/>
            </a:pPr>
            <a:r>
              <a:rPr lang="ru-RU"/>
              <a:t>Образец текста</a:t>
            </a:r>
            <a:endParaRPr lang="ru-RU"/>
          </a:p>
          <a:p>
            <a:pPr lvl="1" eaLnBrk="1" latinLnBrk="0" hangingPunct="1">
              <a:defRPr/>
            </a:pPr>
            <a:r>
              <a:rPr lang="ru-RU"/>
              <a:t>Второй уровень</a:t>
            </a:r>
            <a:endParaRPr lang="ru-RU"/>
          </a:p>
          <a:p>
            <a:pPr lvl="2" eaLnBrk="1" latinLnBrk="0" hangingPunct="1">
              <a:defRPr/>
            </a:pPr>
            <a:r>
              <a:rPr lang="ru-RU"/>
              <a:t>Третий уровень</a:t>
            </a:r>
            <a:endParaRPr lang="ru-RU"/>
          </a:p>
          <a:p>
            <a:pPr lvl="3" eaLnBrk="1" latinLnBrk="0" hangingPunct="1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 eaLnBrk="1" latinLnBrk="0" hangingPunct="1">
              <a:defRPr/>
            </a:pPr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B4C71EC6-210F-42DE-9C53-41977AD35B3D}" type="datetime1">
              <a:rPr lang="ru-RU"/>
              <a:pPr lvl="0">
                <a:defRPr/>
              </a:pPr>
              <a:t>08-12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B19B0651-EE4F-4900-A07F-96A6BFA9D0F0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Вертикальный заголовок и текст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 idx="0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pPr lvl="0">
              <a:defRPr/>
            </a:pPr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>
              <a:defRPr/>
            </a:pPr>
            <a:r>
              <a:rPr lang="ru-RU"/>
              <a:t>Образец текста</a:t>
            </a:r>
            <a:endParaRPr lang="ru-RU"/>
          </a:p>
          <a:p>
            <a:pPr lvl="1" eaLnBrk="1" latinLnBrk="0" hangingPunct="1">
              <a:defRPr/>
            </a:pPr>
            <a:r>
              <a:rPr lang="ru-RU"/>
              <a:t>Второй уровень</a:t>
            </a:r>
            <a:endParaRPr lang="ru-RU"/>
          </a:p>
          <a:p>
            <a:pPr lvl="2" eaLnBrk="1" latinLnBrk="0" hangingPunct="1">
              <a:defRPr/>
            </a:pPr>
            <a:r>
              <a:rPr lang="ru-RU"/>
              <a:t>Третий уровень</a:t>
            </a:r>
            <a:endParaRPr lang="ru-RU"/>
          </a:p>
          <a:p>
            <a:pPr lvl="3" eaLnBrk="1" latinLnBrk="0" hangingPunct="1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 eaLnBrk="1" latinLnBrk="0" hangingPunct="1">
              <a:defRPr/>
            </a:pPr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B4C71EC6-210F-42DE-9C53-41977AD35B3D}" type="datetime1">
              <a:rPr lang="ru-RU"/>
              <a:pPr lvl="0">
                <a:defRPr/>
              </a:pPr>
              <a:t>08-12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B19B0651-EE4F-4900-A07F-96A6BFA9D0F0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Заголовок раздела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60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>
              <a:defRPr/>
            </a:pPr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>
              <a:defRPr/>
            </a:pP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pPr lvl="0">
              <a:defRPr/>
            </a:pPr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>
              <a:defRPr/>
            </a:pPr>
            <a:r>
              <a:rPr kumimoji="0" lang="ru-RU"/>
              <a:t>Образец текста</a:t>
            </a:r>
            <a:endParaRPr kumimoji="0"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B4C71EC6-210F-42DE-9C53-41977AD35B3D}" type="datetime1">
              <a:rPr lang="ru-RU"/>
              <a:pPr lvl="0">
                <a:defRPr/>
              </a:pPr>
              <a:t>08-12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B19B0651-EE4F-4900-A07F-96A6BFA9D0F0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Два объекта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>
              <a:defRPr/>
            </a:pPr>
            <a:r>
              <a:rPr lang="ru-RU"/>
              <a:t>Образец текста</a:t>
            </a:r>
            <a:endParaRPr lang="ru-RU"/>
          </a:p>
          <a:p>
            <a:pPr lvl="1" eaLnBrk="1" latinLnBrk="0" hangingPunct="1">
              <a:defRPr/>
            </a:pPr>
            <a:r>
              <a:rPr lang="ru-RU"/>
              <a:t>Второй уровень</a:t>
            </a:r>
            <a:endParaRPr lang="ru-RU"/>
          </a:p>
          <a:p>
            <a:pPr lvl="2" eaLnBrk="1" latinLnBrk="0" hangingPunct="1">
              <a:defRPr/>
            </a:pPr>
            <a:r>
              <a:rPr lang="ru-RU"/>
              <a:t>Третий уровень</a:t>
            </a:r>
            <a:endParaRPr lang="ru-RU"/>
          </a:p>
          <a:p>
            <a:pPr lvl="3" eaLnBrk="1" latinLnBrk="0" hangingPunct="1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 eaLnBrk="1" latinLnBrk="0" hangingPunct="1">
              <a:defRPr/>
            </a:pPr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>
              <a:defRPr/>
            </a:pPr>
            <a:r>
              <a:rPr lang="ru-RU"/>
              <a:t>Образец текста</a:t>
            </a:r>
            <a:endParaRPr lang="ru-RU"/>
          </a:p>
          <a:p>
            <a:pPr lvl="1" eaLnBrk="1" latinLnBrk="0" hangingPunct="1">
              <a:defRPr/>
            </a:pPr>
            <a:r>
              <a:rPr lang="ru-RU"/>
              <a:t>Второй уровень</a:t>
            </a:r>
            <a:endParaRPr lang="ru-RU"/>
          </a:p>
          <a:p>
            <a:pPr lvl="2" eaLnBrk="1" latinLnBrk="0" hangingPunct="1">
              <a:defRPr/>
            </a:pPr>
            <a:r>
              <a:rPr lang="ru-RU"/>
              <a:t>Третий уровень</a:t>
            </a:r>
            <a:endParaRPr lang="ru-RU"/>
          </a:p>
          <a:p>
            <a:pPr lvl="3" eaLnBrk="1" latinLnBrk="0" hangingPunct="1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 eaLnBrk="1" latinLnBrk="0" hangingPunct="1">
              <a:defRPr/>
            </a:pPr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B4C71EC6-210F-42DE-9C53-41977AD35B3D}" type="datetime1">
              <a:rPr lang="ru-RU"/>
              <a:pPr lvl="0">
                <a:defRPr/>
              </a:pPr>
              <a:t>08-12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B19B0651-EE4F-4900-A07F-96A6BFA9D0F0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Сравнение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</a:lstStyle>
          <a:p>
            <a:pPr lvl="0">
              <a:defRPr/>
            </a:pPr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>
              <a:defRPr/>
            </a:pPr>
            <a:r>
              <a:rPr kumimoji="0" lang="ru-RU"/>
              <a:t>Образец текста</a:t>
            </a:r>
            <a:endParaRPr kumimoji="0"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>
              <a:defRPr/>
            </a:pPr>
            <a:r>
              <a:rPr kumimoji="0" lang="ru-RU"/>
              <a:t>Образец текста</a:t>
            </a:r>
            <a:endParaRPr kumimoji="0"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>
              <a:defRPr/>
            </a:pPr>
            <a:r>
              <a:rPr lang="ru-RU"/>
              <a:t>Образец текста</a:t>
            </a:r>
            <a:endParaRPr lang="ru-RU"/>
          </a:p>
          <a:p>
            <a:pPr lvl="1" eaLnBrk="1" latinLnBrk="0" hangingPunct="1">
              <a:defRPr/>
            </a:pPr>
            <a:r>
              <a:rPr lang="ru-RU"/>
              <a:t>Второй уровень</a:t>
            </a:r>
            <a:endParaRPr lang="ru-RU"/>
          </a:p>
          <a:p>
            <a:pPr lvl="2" eaLnBrk="1" latinLnBrk="0" hangingPunct="1">
              <a:defRPr/>
            </a:pPr>
            <a:r>
              <a:rPr lang="ru-RU"/>
              <a:t>Третий уровень</a:t>
            </a:r>
            <a:endParaRPr lang="ru-RU"/>
          </a:p>
          <a:p>
            <a:pPr lvl="3" eaLnBrk="1" latinLnBrk="0" hangingPunct="1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 eaLnBrk="1" latinLnBrk="0" hangingPunct="1">
              <a:defRPr/>
            </a:pPr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>
              <a:defRPr/>
            </a:pPr>
            <a:r>
              <a:rPr lang="ru-RU"/>
              <a:t>Образец текста</a:t>
            </a:r>
            <a:endParaRPr lang="ru-RU"/>
          </a:p>
          <a:p>
            <a:pPr lvl="1" eaLnBrk="1" latinLnBrk="0" hangingPunct="1">
              <a:defRPr/>
            </a:pPr>
            <a:r>
              <a:rPr lang="ru-RU"/>
              <a:t>Второй уровень</a:t>
            </a:r>
            <a:endParaRPr lang="ru-RU"/>
          </a:p>
          <a:p>
            <a:pPr lvl="2" eaLnBrk="1" latinLnBrk="0" hangingPunct="1">
              <a:defRPr/>
            </a:pPr>
            <a:r>
              <a:rPr lang="ru-RU"/>
              <a:t>Третий уровень</a:t>
            </a:r>
            <a:endParaRPr lang="ru-RU"/>
          </a:p>
          <a:p>
            <a:pPr lvl="3" eaLnBrk="1" latinLnBrk="0" hangingPunct="1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 eaLnBrk="1" latinLnBrk="0" hangingPunct="1">
              <a:defRPr/>
            </a:pPr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B4C71EC6-210F-42DE-9C53-41977AD35B3D}" type="datetime1">
              <a:rPr lang="ru-RU"/>
              <a:pPr lvl="0">
                <a:defRPr/>
              </a:pPr>
              <a:t>08-12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B19B0651-EE4F-4900-A07F-96A6BFA9D0F0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Только заголовок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B4C71EC6-210F-42DE-9C53-41977AD35B3D}" type="datetime1">
              <a:rPr lang="ru-RU"/>
              <a:pPr lvl="0">
                <a:defRPr/>
              </a:pPr>
              <a:t>08-12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B19B0651-EE4F-4900-A07F-96A6BFA9D0F0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Пусто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60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>
              <a:defRPr/>
            </a:pPr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B4C71EC6-210F-42DE-9C53-41977AD35B3D}" type="datetime1">
              <a:rPr lang="ru-RU"/>
              <a:pPr lvl="0">
                <a:defRPr/>
              </a:pPr>
              <a:t>08-12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B19B0651-EE4F-4900-A07F-96A6BFA9D0F0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Объект с подписью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>
              <a:defRPr/>
            </a:pPr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 eaLnBrk="1" latinLnBrk="0" hangingPunct="1">
              <a:defRPr/>
            </a:pPr>
            <a:r>
              <a:rPr lang="ru-RU"/>
              <a:t>Образец текста</a:t>
            </a:r>
            <a:endParaRPr lang="ru-RU"/>
          </a:p>
          <a:p>
            <a:pPr lvl="1" eaLnBrk="1" latinLnBrk="0" hangingPunct="1">
              <a:defRPr/>
            </a:pPr>
            <a:r>
              <a:rPr lang="ru-RU"/>
              <a:t>Второй уровень</a:t>
            </a:r>
            <a:endParaRPr lang="ru-RU"/>
          </a:p>
          <a:p>
            <a:pPr lvl="2" eaLnBrk="1" latinLnBrk="0" hangingPunct="1">
              <a:defRPr/>
            </a:pPr>
            <a:r>
              <a:rPr lang="ru-RU"/>
              <a:t>Третий уровень</a:t>
            </a:r>
            <a:endParaRPr lang="ru-RU"/>
          </a:p>
          <a:p>
            <a:pPr lvl="3" eaLnBrk="1" latinLnBrk="0" hangingPunct="1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 eaLnBrk="1" latinLnBrk="0" hangingPunct="1">
              <a:defRPr/>
            </a:pPr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 eaLnBrk="1" latinLnBrk="0" hangingPunct="1">
              <a:defRPr/>
            </a:pPr>
            <a:r>
              <a:rPr lang="ru-RU"/>
              <a:t>Образец текста</a:t>
            </a:r>
            <a:endParaRPr lang="ru-RU"/>
          </a:p>
          <a:p>
            <a:pPr lvl="1" eaLnBrk="1" latinLnBrk="0" hangingPunct="1">
              <a:defRPr/>
            </a:pPr>
            <a:r>
              <a:rPr lang="ru-RU"/>
              <a:t>Второй уровень</a:t>
            </a:r>
            <a:endParaRPr lang="ru-RU"/>
          </a:p>
          <a:p>
            <a:pPr lvl="2" eaLnBrk="1" latinLnBrk="0" hangingPunct="1">
              <a:defRPr/>
            </a:pPr>
            <a:r>
              <a:rPr lang="ru-RU"/>
              <a:t>Третий уровень</a:t>
            </a:r>
            <a:endParaRPr lang="ru-RU"/>
          </a:p>
          <a:p>
            <a:pPr lvl="3" eaLnBrk="1" latinLnBrk="0" hangingPunct="1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 eaLnBrk="1" latinLnBrk="0" hangingPunct="1">
              <a:defRPr/>
            </a:pPr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B4C71EC6-210F-42DE-9C53-41977AD35B3D}" type="datetime1">
              <a:rPr lang="ru-RU"/>
              <a:pPr lvl="0">
                <a:defRPr/>
              </a:pPr>
              <a:t>08-12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B19B0651-EE4F-4900-A07F-96A6BFA9D0F0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Рисунок с подписью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60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>
              <a:defRPr/>
            </a:pPr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>
              <a:defRPr/>
            </a:pP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pPr lvl="0">
              <a:defRPr/>
            </a:pPr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 eaLnBrk="1" latinLnBrk="0" hangingPunct="1">
              <a:defRPr/>
            </a:pPr>
            <a:r>
              <a:rPr lang="ru-RU"/>
              <a:t>Образец текста</a:t>
            </a:r>
            <a:endParaRPr lang="ru-RU"/>
          </a:p>
          <a:p>
            <a:pPr lvl="1" eaLnBrk="1" latinLnBrk="0" hangingPunct="1">
              <a:defRPr/>
            </a:pPr>
            <a:r>
              <a:rPr lang="ru-RU"/>
              <a:t>Второй уровень</a:t>
            </a:r>
            <a:endParaRPr lang="ru-RU"/>
          </a:p>
          <a:p>
            <a:pPr lvl="2" eaLnBrk="1" latinLnBrk="0" hangingPunct="1">
              <a:defRPr/>
            </a:pPr>
            <a:r>
              <a:rPr lang="ru-RU"/>
              <a:t>Третий уровень</a:t>
            </a:r>
            <a:endParaRPr lang="ru-RU"/>
          </a:p>
          <a:p>
            <a:pPr lvl="3" eaLnBrk="1" latinLnBrk="0" hangingPunct="1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 eaLnBrk="1" latinLnBrk="0" hangingPunct="1">
              <a:defRPr/>
            </a:pPr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B4C71EC6-210F-42DE-9C53-41977AD35B3D}" type="datetime1">
              <a:rPr lang="ru-RU"/>
              <a:pPr lvl="0">
                <a:defRPr/>
              </a:pPr>
              <a:t>08-12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B19B0651-EE4F-4900-A07F-96A6BFA9D0F0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>
              <a:defRPr/>
            </a:pPr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jpeg"  /><Relationship Id="rId3" Type="http://schemas.openxmlformats.org/officeDocument/2006/relationships/image" Target="../media/image3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gif"  /><Relationship Id="rId3" Type="http://schemas.openxmlformats.org/officeDocument/2006/relationships/image" Target="../media/image15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png"  /><Relationship Id="rId3" Type="http://schemas.openxmlformats.org/officeDocument/2006/relationships/image" Target="../media/image7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png"  /><Relationship Id="rId3" Type="http://schemas.openxmlformats.org/officeDocument/2006/relationships/image" Target="../media/image9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1.xml"  /><Relationship Id="rId3" Type="http://schemas.openxmlformats.org/officeDocument/2006/relationships/image" Target="../media/image11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jpe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Лена\Работа - д.с.№215\!!!!!!ПОдгОТ. гр 2014г!!!!!!\СЕрдЦе\седдце картинк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6672"/>
            <a:ext cx="5259830" cy="414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НАШЕ СЕРДЦЕ</a:t>
            </a:r>
            <a:endParaRPr lang="ru-RU" dirty="0"/>
          </a:p>
        </p:txBody>
      </p:sp>
      <p:pic>
        <p:nvPicPr>
          <p:cNvPr id="5" name="Picture 2" descr="G:\Лена\Работа - д.с.№215\!!!!!!ПОдгОТ. гр 2014г!!!!!!\СЕрдЦе\застав 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3350260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889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924944"/>
            <a:ext cx="5040560" cy="2952328"/>
          </a:xfrm>
        </p:spPr>
        <p:txBody>
          <a:bodyPr/>
          <a:lstStyle/>
          <a:p>
            <a:r>
              <a:rPr lang="ru-RU" dirty="0" smtClean="0"/>
              <a:t>Будьте здоровы!</a:t>
            </a:r>
            <a:endParaRPr lang="ru-RU" dirty="0"/>
          </a:p>
        </p:txBody>
      </p:sp>
      <p:pic>
        <p:nvPicPr>
          <p:cNvPr id="6" name="Picture 2" descr="G:\Лена\Работа - д.с.№215\!!!!!!ПОдгОТ. гр 2014г!!!!!!\СЕрдЦе\заставка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692696"/>
            <a:ext cx="44958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619672" y="530352"/>
            <a:ext cx="6120680" cy="534692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12292" name="Picture 4" descr="G:\Лена\Работа - д.с.№215\!!!!!!ПОдгОТ. гр 2014г!!!!!!\СЕрдЦе\!!!!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615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492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Лена\Работа - д.с.№215\!!!!!!ПОдгОТ. гр 2014г!!!!!!\СЕрдЦе\сердце с надписью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08912" cy="610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677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Лена\Работа - д.с.№215\!!!!!!ПОдгОТ. гр 2014г!!!!!!\СЕрдЦе\чел серд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90" y="348358"/>
            <a:ext cx="8088658" cy="608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125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983480"/>
            <a:ext cx="2448272" cy="10515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G:\Лена\Работа - д.с.№215\!!!!!!ПОдгОТ. гр 2014г!!!!!!\СЕрдЦе\мое сердце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591627" cy="624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:\Лена\Работа - д.с.№215\!!!!!!ПОдгОТ. гр 2014г!!!!!!\СЕрдЦе\фен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4664"/>
            <a:ext cx="379101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635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77072"/>
            <a:ext cx="4104456" cy="15121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Вовремя обращаться к врачу</a:t>
            </a:r>
            <a:endParaRPr lang="ru-RU" dirty="0"/>
          </a:p>
        </p:txBody>
      </p:sp>
      <p:pic>
        <p:nvPicPr>
          <p:cNvPr id="4" name="Picture 5" descr="G:\Лена\Работа - д.с.№215\!!!!!!ПОдгОТ. гр 2014г!!!!!!\СЕрдЦе\дохтор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4664"/>
            <a:ext cx="3352123" cy="458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528594" cy="310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176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983480"/>
            <a:ext cx="5904656" cy="10515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G:\Лена\Работа - д.с.№215\!!!!!!ПОдгОТ. гр 2014г!!!!!!\СЕрдЦе\время еды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6522661" cy="640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504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983480"/>
            <a:ext cx="7488832" cy="10515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 descr="G:\Лена\Работа - д.с.№215\!!!!!!ПОдгОТ. гр 2014г!!!!!!\СЕрдЦе\зоож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70015" cy="556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726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983480"/>
            <a:ext cx="5976664" cy="10515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G:\Лена\Работа - д.с.№215\!!!!!!ПОдгОТ. гр 2014г!!!!!!\СЕрдЦе\пирамида питания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6768752" cy="602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824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983480"/>
            <a:ext cx="5976664" cy="10515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G:\Лена\Работа - д.с.№215\!!!!!!ПОдгОТ. гр 2014г!!!!!!\СЕрдЦе\витамины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6182444" cy="618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014357"/>
      </p:ext>
    </p:extLst>
  </p:cSld>
  <p:clrMapOvr>
    <a:masterClrMapping/>
  </p:clrMapOvr>
</p:sld>
</file>

<file path=ppt/theme/_rels/theme1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MS Gothic"/>
        <a:font script="Hang" typeface="굴림"/>
        <a:font script="Hans" typeface="Microsoft YaHei"/>
        <a:font script="Hant" typeface="Microsoft JhengHei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MS Gothic"/>
        <a:font script="Hang" typeface="굴림"/>
        <a:font script="Hans" typeface="Microsoft YaHei"/>
        <a:font script="Hant" typeface="Microsoft JhengHei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 rotWithShape="1">
          <a:blip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15</ep:Words>
  <ep:PresentationFormat>Экран (4:3)</ep:PresentationFormat>
  <ep:Paragraphs>5</ep:Paragraphs>
  <ep:Slides>10</ep:Slides>
  <ep:Notes>1</ep:Notes>
  <ep:TotalTime>0</ep:TotalTime>
  <ep:HiddenSlides>0</ep:HiddenSlides>
  <ep:MMClips>0</ep:MMClips>
  <ep:HeadingPairs>
    <vt:vector size="4" baseType="variant">
      <vt:variant>
        <vt:lpstr>Тема</vt:lpstr>
      </vt:variant>
      <vt:variant>
        <vt:i4>1</vt:i4>
      </vt:variant>
      <vt:variant>
        <vt:lpstr>Заголовок слайда</vt:lpstr>
      </vt:variant>
      <vt:variant>
        <vt:i4>10</vt:i4>
      </vt:variant>
    </vt:vector>
  </ep:HeadingPairs>
  <ep:TitlesOfParts>
    <vt:vector size="11" baseType="lpstr">
      <vt:lpstr>Аспект</vt:lpstr>
      <vt:lpstr>НАШЕ СЕРДЦЕ</vt:lpstr>
      <vt:lpstr>Презентация PowerPoint</vt:lpstr>
      <vt:lpstr>Презентация PowerPoint</vt:lpstr>
      <vt:lpstr>Презентация PowerPoint</vt:lpstr>
      <vt:lpstr>Движение крови в организме человека</vt:lpstr>
      <vt:lpstr>Вовремя обращаться к врачу</vt:lpstr>
      <vt:lpstr>Презентация PowerPoint</vt:lpstr>
      <vt:lpstr>Презентация PowerPoint</vt:lpstr>
      <vt:lpstr>Презентация PowerPoint</vt:lpstr>
      <vt:lpstr>Презентация PowerPoint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2014-11-17T06:27:04.000</dcterms:created>
  <dc:creator>Семья Быковых)</dc:creator>
  <cp:lastModifiedBy>Lenovo</cp:lastModifiedBy>
  <dcterms:modified xsi:type="dcterms:W3CDTF">2019-12-08T14:36:56.395</dcterms:modified>
  <cp:revision>9</cp:revision>
  <dc:title>НАШЕ СЕРДЦЕ</dc:title>
  <cp:version>0906.0100.01</cp:version>
</cp:coreProperties>
</file>