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4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7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75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80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9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14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4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9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6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0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4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07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0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6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4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7CBEC1-2B8C-425C-8994-17A3F9B7BBB0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FAB2-7512-4D71-AA5A-10574451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9059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0355" y="-1079500"/>
            <a:ext cx="8825658" cy="457418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Логопедическая</a:t>
            </a:r>
            <a:br>
              <a:rPr lang="ru-RU" dirty="0" smtClean="0"/>
            </a:br>
            <a:r>
              <a:rPr lang="ru-RU" dirty="0" smtClean="0"/>
              <a:t>служба</a:t>
            </a:r>
            <a:br>
              <a:rPr lang="ru-RU" dirty="0" smtClean="0"/>
            </a:br>
            <a:r>
              <a:rPr lang="ru-RU" dirty="0" smtClean="0"/>
              <a:t>МБДОУ д/с №45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4200"/>
            <a:ext cx="9144000" cy="1651000"/>
          </a:xfrm>
        </p:spPr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Подготовила</a:t>
            </a:r>
          </a:p>
          <a:p>
            <a:pPr algn="r"/>
            <a:r>
              <a:rPr lang="ru-RU" dirty="0" smtClean="0"/>
              <a:t>Учитель-логопед МБДОУ д/с №45</a:t>
            </a:r>
          </a:p>
          <a:p>
            <a:pPr algn="r"/>
            <a:r>
              <a:rPr lang="ru-RU" dirty="0" smtClean="0"/>
              <a:t>Богданова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38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812800"/>
            <a:ext cx="3932237" cy="1054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«Нанижи словечко»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06988" y="457200"/>
            <a:ext cx="6172200" cy="5411788"/>
          </a:xfrm>
        </p:spPr>
      </p:pic>
    </p:spTree>
    <p:extLst>
      <p:ext uri="{BB962C8B-B14F-4D97-AF65-F5344CB8AC3E}">
        <p14:creationId xmlns:p14="http://schemas.microsoft.com/office/powerpoint/2010/main" val="3959125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3583193" cy="3683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 Волшебные палочки »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457201"/>
            <a:ext cx="6172200" cy="5403850"/>
          </a:xfrm>
        </p:spPr>
      </p:pic>
    </p:spTree>
    <p:extLst>
      <p:ext uri="{BB962C8B-B14F-4D97-AF65-F5344CB8AC3E}">
        <p14:creationId xmlns:p14="http://schemas.microsoft.com/office/powerpoint/2010/main" val="3893877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1099"/>
            <a:ext cx="10515600" cy="37258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Формирование </a:t>
            </a:r>
            <a:r>
              <a:rPr lang="ru-RU" sz="4000" smtClean="0"/>
              <a:t>правильного </a:t>
            </a:r>
            <a:r>
              <a:rPr lang="ru-RU" sz="4000" smtClean="0"/>
              <a:t>звукопроизношения, 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339201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Логопедические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03499"/>
            <a:ext cx="10515600" cy="3573463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Закреплять умение произносить изолированные звуки;</a:t>
            </a:r>
          </a:p>
          <a:p>
            <a:r>
              <a:rPr lang="ru-RU" sz="4000" dirty="0" smtClean="0"/>
              <a:t>Упражнять в произношении звуков в слогах, словах, предложениях;</a:t>
            </a:r>
          </a:p>
          <a:p>
            <a:r>
              <a:rPr lang="ru-RU" sz="4000" dirty="0" smtClean="0"/>
              <a:t>Способствовать расширению словарного запаса.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9850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1099"/>
            <a:ext cx="10515600" cy="37258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Обучать различным действиям рукой и отдельными пальцами;</a:t>
            </a:r>
          </a:p>
          <a:p>
            <a:r>
              <a:rPr lang="ru-RU" sz="4000" dirty="0" smtClean="0"/>
              <a:t>Упражнять в обследовании предметов на основе осязательного восприятия;</a:t>
            </a:r>
          </a:p>
          <a:p>
            <a:r>
              <a:rPr lang="ru-RU" sz="4000" dirty="0" smtClean="0"/>
              <a:t>Укреплять мышцы рук.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06913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605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Магнитная игра-лабиринт  «Каждый жучок на свой цветок»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241300"/>
            <a:ext cx="7008812" cy="6248399"/>
          </a:xfrm>
        </p:spPr>
      </p:pic>
    </p:spTree>
    <p:extLst>
      <p:ext uri="{BB962C8B-B14F-4D97-AF65-F5344CB8AC3E}">
        <p14:creationId xmlns:p14="http://schemas.microsoft.com/office/powerpoint/2010/main" val="3642930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35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Пальчиковый тренажер </a:t>
            </a:r>
            <a:br>
              <a:rPr lang="ru-RU" dirty="0" smtClean="0"/>
            </a:br>
            <a:r>
              <a:rPr lang="ru-RU" dirty="0" smtClean="0"/>
              <a:t>«Цепь Герона Александрийского»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037"/>
            <a:ext cx="4395787" cy="329683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0"/>
          </a:xfrm>
        </p:spPr>
      </p:pic>
    </p:spTree>
    <p:extLst>
      <p:ext uri="{BB962C8B-B14F-4D97-AF65-F5344CB8AC3E}">
        <p14:creationId xmlns:p14="http://schemas.microsoft.com/office/powerpoint/2010/main" val="626177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«Машина на дороге»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037"/>
            <a:ext cx="4395787" cy="32968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07655"/>
            <a:ext cx="4395788" cy="3296840"/>
          </a:xfrm>
        </p:spPr>
      </p:pic>
    </p:spTree>
    <p:extLst>
      <p:ext uri="{BB962C8B-B14F-4D97-AF65-F5344CB8AC3E}">
        <p14:creationId xmlns:p14="http://schemas.microsoft.com/office/powerpoint/2010/main" val="3701719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907" y="1041400"/>
            <a:ext cx="3583193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 Су-</a:t>
            </a:r>
            <a:r>
              <a:rPr lang="ru-RU" sz="4000" dirty="0" err="1" smtClean="0"/>
              <a:t>Джок</a:t>
            </a:r>
            <a:r>
              <a:rPr lang="ru-RU" sz="4000" dirty="0" smtClean="0"/>
              <a:t> »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317501"/>
            <a:ext cx="6172200" cy="5543550"/>
          </a:xfrm>
        </p:spPr>
      </p:pic>
    </p:spTree>
    <p:extLst>
      <p:ext uri="{BB962C8B-B14F-4D97-AF65-F5344CB8AC3E}">
        <p14:creationId xmlns:p14="http://schemas.microsoft.com/office/powerpoint/2010/main" val="1369195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90600"/>
            <a:ext cx="3932237" cy="1066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«Волшебный шнурок»</a:t>
            </a:r>
            <a:endParaRPr lang="ru-RU" sz="40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83188" y="457201"/>
            <a:ext cx="6172200" cy="5403850"/>
          </a:xfrm>
        </p:spPr>
      </p:pic>
    </p:spTree>
    <p:extLst>
      <p:ext uri="{BB962C8B-B14F-4D97-AF65-F5344CB8AC3E}">
        <p14:creationId xmlns:p14="http://schemas.microsoft.com/office/powerpoint/2010/main" val="3667791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92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Логопедическая служба МБДОУ д/с №45</vt:lpstr>
      <vt:lpstr>Цели:</vt:lpstr>
      <vt:lpstr>Логопедические задачи</vt:lpstr>
      <vt:lpstr>Презентация PowerPoint</vt:lpstr>
      <vt:lpstr>Магнитная игра-лабиринт  «Каждый жучок на свой цветок»</vt:lpstr>
      <vt:lpstr>Пальчиковый тренажер  «Цепь Герона Александрийского»</vt:lpstr>
      <vt:lpstr>«Машина на дороге»</vt:lpstr>
      <vt:lpstr>« Су-Джок »</vt:lpstr>
      <vt:lpstr>«Волшебный шнурок»</vt:lpstr>
      <vt:lpstr>«Нанижи словечко»</vt:lpstr>
      <vt:lpstr>« Волшебные палочки 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способы формирования звукопроизношения  у дошкольников</dc:title>
  <dc:creator>1</dc:creator>
  <cp:lastModifiedBy>1</cp:lastModifiedBy>
  <cp:revision>9</cp:revision>
  <dcterms:created xsi:type="dcterms:W3CDTF">2015-04-27T15:47:47Z</dcterms:created>
  <dcterms:modified xsi:type="dcterms:W3CDTF">2015-12-17T16:50:39Z</dcterms:modified>
</cp:coreProperties>
</file>